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9" r:id="rId8"/>
    <p:sldId id="270" r:id="rId9"/>
    <p:sldId id="263" r:id="rId10"/>
    <p:sldId id="271"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4</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uest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2133600" cy="134143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42" descr="19[1]"/>
          <p:cNvSpPr>
            <a:spLocks noChangeArrowheads="1" noChangeShapeType="1" noTextEdit="1"/>
          </p:cNvSpPr>
          <p:nvPr/>
        </p:nvSpPr>
        <p:spPr bwMode="auto">
          <a:xfrm>
            <a:off x="838200" y="457200"/>
            <a:ext cx="7334250" cy="685800"/>
          </a:xfrm>
          <a:prstGeom prst="rect">
            <a:avLst/>
          </a:prstGeom>
        </p:spPr>
        <p:txBody>
          <a:bodyPr wrap="none" fromWordArt="1">
            <a:prstTxWarp prst="textPlain">
              <a:avLst>
                <a:gd name="adj" fmla="val 50000"/>
              </a:avLst>
            </a:prstTxWarp>
          </a:bodyPr>
          <a:lstStyle/>
          <a:p>
            <a:pPr algn="ctr"/>
            <a:r>
              <a:rPr lang="en-US" sz="3600" b="1" kern="10">
                <a:ln w="12700">
                  <a:solidFill>
                    <a:srgbClr val="0000FF"/>
                  </a:solidFill>
                  <a:round/>
                  <a:headEnd/>
                  <a:tailEnd/>
                </a:ln>
                <a:blipFill dpi="0" rotWithShape="1">
                  <a:blip r:embed="rId3">
                    <a:alphaModFix amt="68000"/>
                  </a:blip>
                  <a:srcRect/>
                  <a:stretch>
                    <a:fillRect/>
                  </a:stretch>
                </a:blipFill>
                <a:effectLst>
                  <a:prstShdw prst="shdw17" dist="17961" dir="2700000">
                    <a:srgbClr val="0000FF">
                      <a:gamma/>
                      <a:shade val="60000"/>
                      <a:invGamma/>
                    </a:srgbClr>
                  </a:prstShdw>
                </a:effectLst>
                <a:latin typeface="Times New Roman"/>
                <a:cs typeface="Times New Roman"/>
              </a:rPr>
              <a:t>CHÀO MỪNG CÁC THẦY CÔ GIÁO</a:t>
            </a:r>
          </a:p>
        </p:txBody>
      </p:sp>
      <p:sp>
        <p:nvSpPr>
          <p:cNvPr id="6" name="WordArt 43"/>
          <p:cNvSpPr>
            <a:spLocks noChangeArrowheads="1" noChangeShapeType="1" noTextEdit="1"/>
          </p:cNvSpPr>
          <p:nvPr/>
        </p:nvSpPr>
        <p:spPr bwMode="auto">
          <a:xfrm>
            <a:off x="1033462" y="1600200"/>
            <a:ext cx="7010400" cy="1276350"/>
          </a:xfrm>
          <a:prstGeom prst="rect">
            <a:avLst/>
          </a:prstGeom>
        </p:spPr>
        <p:txBody>
          <a:bodyPr wrap="none" fromWordArt="1">
            <a:prstTxWarp prst="textWave1">
              <a:avLst>
                <a:gd name="adj1" fmla="val 13005"/>
                <a:gd name="adj2" fmla="val 0"/>
              </a:avLst>
            </a:prstTxWarp>
          </a:bodyPr>
          <a:lstStyle/>
          <a:p>
            <a:pPr algn="ctr"/>
            <a:r>
              <a:rPr lang="en-US" sz="3600" b="1" kern="10" dirty="0" err="1">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Đến</a:t>
            </a:r>
            <a:r>
              <a:rPr lang="en-US" sz="3600" b="1" kern="10" dirty="0">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 </a:t>
            </a:r>
            <a:r>
              <a:rPr lang="en-US" sz="3600" b="1" kern="10" dirty="0" err="1">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dự</a:t>
            </a:r>
            <a:r>
              <a:rPr lang="en-US" sz="3600" b="1" kern="10" dirty="0">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 </a:t>
            </a:r>
            <a:r>
              <a:rPr lang="en-US" sz="3600" b="1" kern="10" dirty="0" err="1">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giờ</a:t>
            </a:r>
            <a:r>
              <a:rPr lang="en-US" sz="3600" b="1" kern="10" dirty="0">
                <a:ln w="9525">
                  <a:solidFill>
                    <a:srgbClr val="0000FF"/>
                  </a:solidFill>
                  <a:round/>
                  <a:headEnd/>
                  <a:tailEnd/>
                </a:ln>
                <a:solidFill>
                  <a:srgbClr val="0000CC">
                    <a:alpha val="83000"/>
                  </a:srgbClr>
                </a:solidFill>
                <a:effectLst>
                  <a:outerShdw dist="107763" dir="13500000" sx="125000" sy="125000" algn="br" rotWithShape="0">
                    <a:srgbClr val="B2B2B2">
                      <a:alpha val="50000"/>
                    </a:srgbClr>
                  </a:outerShdw>
                </a:effectLst>
                <a:latin typeface="Times New Roman"/>
                <a:cs typeface="Times New Roman"/>
              </a:rPr>
              <a:t> </a:t>
            </a:r>
          </a:p>
        </p:txBody>
      </p:sp>
      <p:pic>
        <p:nvPicPr>
          <p:cNvPr id="7" name="Picture 45" descr="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4291013"/>
            <a:ext cx="9144001" cy="685800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0000FF"/>
                </a:solidFill>
              </a14:hiddenFill>
            </a:ext>
          </a:extLst>
        </p:spPr>
      </p:pic>
      <p:sp>
        <p:nvSpPr>
          <p:cNvPr id="8" name="WordArt 49" descr="19[1]"/>
          <p:cNvSpPr>
            <a:spLocks noChangeArrowheads="1" noChangeShapeType="1" noTextEdit="1"/>
          </p:cNvSpPr>
          <p:nvPr/>
        </p:nvSpPr>
        <p:spPr bwMode="auto">
          <a:xfrm>
            <a:off x="904875" y="3413919"/>
            <a:ext cx="7334250" cy="685800"/>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0000FF"/>
                  </a:solidFill>
                  <a:round/>
                  <a:headEnd/>
                  <a:tailEnd/>
                </a:ln>
                <a:blipFill dpi="0" rotWithShape="1">
                  <a:blip r:embed="rId3">
                    <a:alphaModFix amt="68000"/>
                  </a:blip>
                  <a:srcRect/>
                  <a:stretch>
                    <a:fillRect/>
                  </a:stretch>
                </a:blipFill>
                <a:effectLst>
                  <a:prstShdw prst="shdw17" dist="17961" dir="2700000">
                    <a:srgbClr val="0000FF">
                      <a:gamma/>
                      <a:shade val="60000"/>
                      <a:invGamma/>
                    </a:srgbClr>
                  </a:prstShdw>
                </a:effectLst>
                <a:latin typeface="Times New Roman"/>
                <a:cs typeface="Times New Roman"/>
              </a:rPr>
              <a:t>MÔN TOÁN LỚP 3</a:t>
            </a:r>
            <a:endParaRPr lang="en-US" sz="3600" b="1" kern="10" dirty="0">
              <a:ln w="12700">
                <a:solidFill>
                  <a:srgbClr val="0000FF"/>
                </a:solidFill>
                <a:round/>
                <a:headEnd/>
                <a:tailEnd/>
              </a:ln>
              <a:blipFill dpi="0" rotWithShape="1">
                <a:blip r:embed="rId3">
                  <a:alphaModFix amt="68000"/>
                </a:blip>
                <a:srcRect/>
                <a:stretch>
                  <a:fillRect/>
                </a:stretch>
              </a:blipFill>
              <a:effectLst>
                <a:prstShdw prst="shdw17" dist="17961" dir="2700000">
                  <a:srgbClr val="0000FF">
                    <a:gamma/>
                    <a:shade val="60000"/>
                    <a:invGamma/>
                  </a:srgbClr>
                </a:prstShdw>
              </a:effectLst>
              <a:latin typeface="Times New Roman"/>
              <a:cs typeface="Times New Roman"/>
            </a:endParaRPr>
          </a:p>
        </p:txBody>
      </p:sp>
    </p:spTree>
    <p:extLst>
      <p:ext uri="{BB962C8B-B14F-4D97-AF65-F5344CB8AC3E}">
        <p14:creationId xmlns:p14="http://schemas.microsoft.com/office/powerpoint/2010/main" val="7709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ppt_x</p:attrName>
                                        </p:attrNameLst>
                                      </p:cBhvr>
                                      <p:tavLst>
                                        <p:tav tm="0">
                                          <p:val>
                                            <p:strVal val="#ppt_x-.2"/>
                                          </p:val>
                                        </p:tav>
                                        <p:tav tm="100000">
                                          <p:val>
                                            <p:strVal val="#ppt_x"/>
                                          </p:val>
                                        </p:tav>
                                      </p:tavLst>
                                    </p:anim>
                                    <p:anim calcmode="lin" valueType="num">
                                      <p:cBhvr>
                                        <p:cTn id="8"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3000"/>
                                        <p:tgtEl>
                                          <p:spTgt spid="5"/>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3000"/>
                                        <p:tgtEl>
                                          <p:spTgt spid="6"/>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ppt_x</p:attrName>
                                        </p:attrNameLst>
                                      </p:cBhvr>
                                      <p:tavLst>
                                        <p:tav tm="0">
                                          <p:val>
                                            <p:strVal val="#ppt_x-.2"/>
                                          </p:val>
                                        </p:tav>
                                        <p:tav tm="100000">
                                          <p:val>
                                            <p:strVal val="#ppt_x"/>
                                          </p:val>
                                        </p:tav>
                                      </p:tavLst>
                                    </p:anim>
                                    <p:anim calcmode="lin" valueType="num">
                                      <p:cBhvr>
                                        <p:cTn id="16" dur="3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5946325"/>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gridCol w="1471930"/>
                <a:gridCol w="1499870"/>
                <a:gridCol w="1447800"/>
                <a:gridCol w="1524000"/>
              </a:tblGrid>
              <a:tr h="762000">
                <a:tc>
                  <a:txBody>
                    <a:bodyPr/>
                    <a:lstStyle/>
                    <a:p>
                      <a:pPr algn="ctr">
                        <a:lnSpc>
                          <a:spcPct val="150000"/>
                        </a:lnSpc>
                      </a:pPr>
                      <a:r>
                        <a:rPr lang="en-US" sz="2000" dirty="0" err="1" smtClean="0">
                          <a:solidFill>
                            <a:schemeClr val="tx1"/>
                          </a:solidFill>
                          <a:latin typeface="Times New Roman" pitchFamily="18" charset="0"/>
                          <a:cs typeface="Times New Roman" pitchFamily="18" charset="0"/>
                        </a:rPr>
                        <a:t>Số</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smtClean="0">
                          <a:solidFill>
                            <a:schemeClr val="tx1"/>
                          </a:solidFill>
                          <a:latin typeface="Times New Roman" pitchFamily="18" charset="0"/>
                          <a:cs typeface="Times New Roman" pitchFamily="18" charset="0"/>
                        </a:rPr>
                        <a:t>1 </a:t>
                      </a:r>
                      <a:r>
                        <a:rPr lang="en-US" sz="2000" dirty="0" err="1" smtClean="0">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smtClean="0">
                          <a:solidFill>
                            <a:schemeClr val="tx1"/>
                          </a:solidFill>
                          <a:latin typeface="Times New Roman" pitchFamily="18" charset="0"/>
                          <a:cs typeface="Times New Roman" pitchFamily="18" charset="0"/>
                        </a:rPr>
                        <a:t>1200 </a:t>
                      </a:r>
                      <a:r>
                        <a:rPr lang="en-US" sz="2000" b="1"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45327581"/>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gridCol w="1828800"/>
                <a:gridCol w="1828800"/>
                <a:gridCol w="1905000"/>
              </a:tblGrid>
              <a:tr h="370840">
                <a:tc rowSpan="2">
                  <a:txBody>
                    <a:bodyPr/>
                    <a:lstStyle/>
                    <a:p>
                      <a:pPr algn="ctr"/>
                      <a:r>
                        <a:rPr lang="en-US" sz="2000" b="1" dirty="0" err="1" smtClean="0">
                          <a:solidFill>
                            <a:schemeClr val="tx1"/>
                          </a:solidFill>
                          <a:latin typeface="Times New Roman" pitchFamily="18" charset="0"/>
                          <a:cs typeface="Times New Roman" pitchFamily="18" charset="0"/>
                        </a:rPr>
                        <a:t>Tổng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số</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Times New Roman" pitchFamily="18" charset="0"/>
                          <a:cs typeface="Times New Roman" pitchFamily="18" charset="0"/>
                        </a:rPr>
                        <a:t>10</a:t>
                      </a:r>
                      <a:r>
                        <a:rPr lang="en-US" sz="2000" b="1" baseline="0" dirty="0" smtClean="0">
                          <a:solidFill>
                            <a:schemeClr val="tx1"/>
                          </a:solidFill>
                          <a:latin typeface="Times New Roman" pitchFamily="18" charset="0"/>
                          <a:cs typeface="Times New Roman" pitchFamily="18" charset="0"/>
                        </a:rPr>
                        <a:t> 000 </a:t>
                      </a:r>
                      <a:r>
                        <a:rPr lang="en-US" sz="2000" b="1" baseline="0"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latin typeface="Times New Roman" pitchFamily="18" charset="0"/>
                          <a:cs typeface="Times New Roman" pitchFamily="18" charset="0"/>
                        </a:rPr>
                        <a:t>1</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533400"/>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smtClean="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smtClean="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146658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2" name="Text Box 103"/>
          <p:cNvSpPr txBox="1">
            <a:spLocks noChangeArrowheads="1"/>
          </p:cNvSpPr>
          <p:nvPr/>
        </p:nvSpPr>
        <p:spPr bwMode="auto">
          <a:xfrm>
            <a:off x="2623799" y="228600"/>
            <a:ext cx="3366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dirty="0">
              <a:latin typeface="Times New Roman" pitchFamily="18" charset="0"/>
            </a:endParaRPr>
          </a:p>
          <a:p>
            <a:pPr algn="ctr"/>
            <a:r>
              <a:rPr lang="en-US" sz="3200" b="1" u="sng" dirty="0">
                <a:latin typeface="Times New Roman" pitchFamily="18" charset="0"/>
              </a:rPr>
              <a:t>TOÁN</a:t>
            </a:r>
            <a:endParaRPr lang="vi-VN" sz="3200" b="1" u="sng" dirty="0">
              <a:latin typeface="Times New Roman" pitchFamily="18" charset="0"/>
            </a:endParaRPr>
          </a:p>
          <a:p>
            <a:pPr algn="ctr"/>
            <a:r>
              <a:rPr lang="vi-VN" sz="3200" b="1" dirty="0">
                <a:latin typeface="Times New Roman" pitchFamily="18" charset="0"/>
              </a:rPr>
              <a:t>TIỀN VIỆT NAM</a:t>
            </a:r>
          </a:p>
        </p:txBody>
      </p:sp>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401762"/>
          </a:xfrm>
        </p:spPr>
        <p:txBody>
          <a:bodyPr>
            <a:normAutofit/>
          </a:bodyPr>
          <a:lstStyle/>
          <a:p>
            <a:r>
              <a:rPr lang="vi-VN" sz="3200" b="1" u="sng" dirty="0" smtClean="0">
                <a:latin typeface="Times New Roman" pitchFamily="18" charset="0"/>
                <a:cs typeface="Times New Roman" pitchFamily="18" charset="0"/>
              </a:rPr>
              <a:t>TOÁN</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TIỀN VIỆT NAM</a:t>
            </a:r>
          </a:p>
        </p:txBody>
      </p:sp>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p>
          <a:p>
            <a:pPr>
              <a:buFontTx/>
              <a:buNone/>
            </a:pP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478</Words>
  <Application>Microsoft Office PowerPoint</Application>
  <PresentationFormat>On-screen Show (4:3)</PresentationFormat>
  <Paragraphs>90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VNI-Times</vt:lpstr>
      <vt:lpstr>Office Theme</vt:lpstr>
      <vt:lpstr>PowerPoint Presentation</vt:lpstr>
      <vt:lpstr>PowerPoint Presentation</vt:lpstr>
      <vt:lpstr>PowerPoint Presentation</vt:lpstr>
      <vt:lpstr>TOÁN  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Adminis</cp:lastModifiedBy>
  <cp:revision>14</cp:revision>
  <dcterms:created xsi:type="dcterms:W3CDTF">2017-04-01T00:34:19Z</dcterms:created>
  <dcterms:modified xsi:type="dcterms:W3CDTF">2018-01-17T07:04:01Z</dcterms:modified>
</cp:coreProperties>
</file>